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84" d="100"/>
          <a:sy n="84" d="100"/>
        </p:scale>
        <p:origin x="4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748AF9-C6C5-5D4D-8080-06F4CE739F03}"/>
              </a:ext>
            </a:extLst>
          </p:cNvPr>
          <p:cNvGrpSpPr/>
          <p:nvPr/>
        </p:nvGrpSpPr>
        <p:grpSpPr>
          <a:xfrm>
            <a:off x="-289560" y="-121920"/>
            <a:ext cx="12192154" cy="6858000"/>
            <a:chOff x="-153" y="0"/>
            <a:chExt cx="12192154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81B113-EEBF-994B-9E1E-D6BA444EBDAF}"/>
                </a:ext>
              </a:extLst>
            </p:cNvPr>
            <p:cNvSpPr/>
            <p:nvPr/>
          </p:nvSpPr>
          <p:spPr>
            <a:xfrm>
              <a:off x="-153" y="0"/>
              <a:ext cx="12192154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741711-FAC6-C543-8A34-55381D9F8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3" y="0"/>
              <a:ext cx="5221735" cy="68453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9988F61-7045-9A40-9384-A2C4CAC21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221" t="17663" r="6591" b="17665"/>
            <a:stretch/>
          </p:blipFill>
          <p:spPr>
            <a:xfrm>
              <a:off x="5126010" y="408997"/>
              <a:ext cx="3096000" cy="2628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27D6F87-A300-FD4A-8FDA-C5A21FAE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1" r="-11" b="59400"/>
            <a:stretch/>
          </p:blipFill>
          <p:spPr>
            <a:xfrm>
              <a:off x="5126010" y="4488728"/>
              <a:ext cx="7004420" cy="235859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FAAB19-B9A9-2940-AECB-CA7F16824DD1}"/>
                </a:ext>
              </a:extLst>
            </p:cNvPr>
            <p:cNvGrpSpPr/>
            <p:nvPr/>
          </p:nvGrpSpPr>
          <p:grpSpPr>
            <a:xfrm>
              <a:off x="7296532" y="1375696"/>
              <a:ext cx="4162386" cy="3294026"/>
              <a:chOff x="5752329" y="719612"/>
              <a:chExt cx="4342292" cy="343639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8645B85-3491-5C45-AA6A-AD9BEE24C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9DD81DC-4D57-1247-AD91-7763084493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332187-62B1-634B-B605-2922472CC4AE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D536E0-2F66-F447-8CD4-D18965C071E5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58FFC9-FC9B-E346-B5CD-27EAFD1CDA30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7CA1598A-0494-0D4B-B990-F351ED71266A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65D15A07-701B-4546-9C5D-DDE52F812F5C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E5FC308-7973-FA47-8922-BAF19FBAC885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642FFD-8D1D-054F-B3D9-DDCEDC1CA945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69B8BB8-535A-EF42-B27B-13609658E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54606" y="411356"/>
              <a:ext cx="2796849" cy="1424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2019-07-05T12:53:32Z</dcterms:created>
  <dcterms:modified xsi:type="dcterms:W3CDTF">2019-07-05T13:08:01Z</dcterms:modified>
</cp:coreProperties>
</file>